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26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052638"/>
            <a:ext cx="1800000" cy="536575"/>
          </a:xfrm>
        </p:spPr>
        <p:txBody>
          <a:bodyPr>
            <a:noAutofit/>
          </a:bodyPr>
          <a:lstStyle/>
          <a:p>
            <a:r>
              <a:rPr lang="es-ES" sz="2400" dirty="0">
                <a:solidFill>
                  <a:srgbClr val="0000CC"/>
                </a:solidFill>
                <a:latin typeface="Comic Sans MS" panose="030F0702030302020204" pitchFamily="66" charset="0"/>
              </a:rPr>
              <a:t>blanco</a:t>
            </a:r>
            <a:endParaRPr lang="en-GB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6307138" y="6664325"/>
            <a:ext cx="2887662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latin typeface="Comic Sans MS" pitchFamily="66" charset="0"/>
              </a:rPr>
              <a:t>(Images © www.clipart.com or www.clker.com 2015)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2895600" y="6629400"/>
            <a:ext cx="3240088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1200">
                <a:latin typeface="Comic Sans MS" pitchFamily="66" charset="0"/>
              </a:rPr>
              <a:t>© www.SaveTeachersSundays.com 2015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467200" y="2052638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dirty="0">
                <a:solidFill>
                  <a:srgbClr val="0000CC"/>
                </a:solidFill>
                <a:latin typeface="Comic Sans MS" panose="030F0702030302020204" pitchFamily="66" charset="0"/>
              </a:rPr>
              <a:t>amarillo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677000" y="2052638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naranja</a:t>
            </a:r>
            <a:endParaRPr lang="es-ES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6886800" y="2052638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dirty="0">
                <a:solidFill>
                  <a:srgbClr val="0000CC"/>
                </a:solidFill>
                <a:latin typeface="Comic Sans MS" panose="030F0702030302020204" pitchFamily="66" charset="0"/>
              </a:rPr>
              <a:t>rojo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304800" y="4033838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rosa</a:t>
            </a:r>
            <a:endParaRPr lang="es-ES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467200" y="4033838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dirty="0">
                <a:solidFill>
                  <a:srgbClr val="0000CC"/>
                </a:solidFill>
                <a:latin typeface="Comic Sans MS" panose="030F0702030302020204" pitchFamily="66" charset="0"/>
              </a:rPr>
              <a:t>morado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677000" y="4033838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azul</a:t>
            </a:r>
            <a:endParaRPr lang="es-ES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6886800" y="4033838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verde</a:t>
            </a:r>
            <a:endParaRPr lang="es-ES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1396941" y="5997492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solidFill>
                  <a:srgbClr val="0000CC"/>
                </a:solidFill>
                <a:latin typeface="Comic Sans MS" panose="030F0702030302020204" pitchFamily="66" charset="0"/>
              </a:rPr>
              <a:t>negro</a:t>
            </a:r>
            <a:endParaRPr lang="es-ES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3710100" y="5997492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gris</a:t>
            </a:r>
            <a:endParaRPr lang="es-ES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5833169" y="5997492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marrón</a:t>
            </a:r>
            <a:endParaRPr lang="es-ES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304800" y="76200"/>
            <a:ext cx="86106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b="1" dirty="0" err="1" smtClean="0">
                <a:latin typeface="Comic Sans MS" panose="030F0702030302020204" pitchFamily="66" charset="0"/>
              </a:rPr>
              <a:t>Colours</a:t>
            </a:r>
            <a:r>
              <a:rPr lang="es-ES" sz="2400" b="1" dirty="0" smtClean="0">
                <a:latin typeface="Comic Sans MS" panose="030F0702030302020204" pitchFamily="66" charset="0"/>
              </a:rPr>
              <a:t> – </a:t>
            </a:r>
            <a:r>
              <a:rPr lang="es-ES" sz="24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Colores</a:t>
            </a:r>
            <a:endParaRPr lang="es-ES" sz="24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pic>
        <p:nvPicPr>
          <p:cNvPr id="33" name="Imagen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956" y="1288021"/>
            <a:ext cx="1189687" cy="720000"/>
          </a:xfrm>
          <a:prstGeom prst="rect">
            <a:avLst/>
          </a:prstGeom>
        </p:spPr>
      </p:pic>
      <p:pic>
        <p:nvPicPr>
          <p:cNvPr id="35" name="Imagen 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9059" y="1288021"/>
            <a:ext cx="1307814" cy="720000"/>
          </a:xfrm>
          <a:prstGeom prst="rect">
            <a:avLst/>
          </a:prstGeom>
        </p:spPr>
      </p:pic>
      <p:pic>
        <p:nvPicPr>
          <p:cNvPr id="36" name="Imagen 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4626" y="1288021"/>
            <a:ext cx="1344747" cy="720000"/>
          </a:xfrm>
          <a:prstGeom prst="rect">
            <a:avLst/>
          </a:prstGeom>
        </p:spPr>
      </p:pic>
      <p:pic>
        <p:nvPicPr>
          <p:cNvPr id="37" name="Imagen 3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49455" y="1288021"/>
            <a:ext cx="874689" cy="720000"/>
          </a:xfrm>
          <a:prstGeom prst="rect">
            <a:avLst/>
          </a:prstGeom>
        </p:spPr>
      </p:pic>
      <p:pic>
        <p:nvPicPr>
          <p:cNvPr id="38" name="Imagen 3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1362" y="3096516"/>
            <a:ext cx="1006875" cy="720000"/>
          </a:xfrm>
          <a:prstGeom prst="rect">
            <a:avLst/>
          </a:prstGeom>
        </p:spPr>
      </p:pic>
      <p:pic>
        <p:nvPicPr>
          <p:cNvPr id="39" name="Imagen 3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13280" y="3096516"/>
            <a:ext cx="1299372" cy="720000"/>
          </a:xfrm>
          <a:prstGeom prst="rect">
            <a:avLst/>
          </a:prstGeom>
        </p:spPr>
      </p:pic>
      <p:pic>
        <p:nvPicPr>
          <p:cNvPr id="40" name="Imagen 3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84956" y="3096516"/>
            <a:ext cx="1011362" cy="720000"/>
          </a:xfrm>
          <a:prstGeom prst="rect">
            <a:avLst/>
          </a:prstGeom>
        </p:spPr>
      </p:pic>
      <p:pic>
        <p:nvPicPr>
          <p:cNvPr id="41" name="Imagen 4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94268" y="3096516"/>
            <a:ext cx="1185061" cy="720000"/>
          </a:xfrm>
          <a:prstGeom prst="rect">
            <a:avLst/>
          </a:prstGeom>
        </p:spPr>
      </p:pic>
      <p:pic>
        <p:nvPicPr>
          <p:cNvPr id="42" name="Imagen 4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734441" y="4982103"/>
            <a:ext cx="1125000" cy="720000"/>
          </a:xfrm>
          <a:prstGeom prst="rect">
            <a:avLst/>
          </a:prstGeom>
        </p:spPr>
      </p:pic>
      <p:pic>
        <p:nvPicPr>
          <p:cNvPr id="43" name="Imagen 4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106662" y="4982103"/>
            <a:ext cx="1006875" cy="720000"/>
          </a:xfrm>
          <a:prstGeom prst="rect">
            <a:avLst/>
          </a:prstGeom>
        </p:spPr>
      </p:pic>
      <p:pic>
        <p:nvPicPr>
          <p:cNvPr id="44" name="Imagen 4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084888" y="4982103"/>
            <a:ext cx="1296562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041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25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Comic Sans MS</vt:lpstr>
      <vt:lpstr>Office Theme</vt:lpstr>
      <vt:lpstr>blanco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</dc:title>
  <dc:creator>SaveTeachersSundays</dc:creator>
  <cp:lastModifiedBy>Stefan</cp:lastModifiedBy>
  <cp:revision>10</cp:revision>
  <dcterms:created xsi:type="dcterms:W3CDTF">2006-08-16T00:00:00Z</dcterms:created>
  <dcterms:modified xsi:type="dcterms:W3CDTF">2016-01-03T14:24:15Z</dcterms:modified>
</cp:coreProperties>
</file>